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43" d="100"/>
          <a:sy n="43" d="100"/>
        </p:scale>
        <p:origin x="214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243BE-D235-4620-AE2C-A64FD5178E8D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95F7-3232-4468-B1BA-6D37A798C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9696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243BE-D235-4620-AE2C-A64FD5178E8D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95F7-3232-4468-B1BA-6D37A798C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920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243BE-D235-4620-AE2C-A64FD5178E8D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95F7-3232-4468-B1BA-6D37A798C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516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243BE-D235-4620-AE2C-A64FD5178E8D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95F7-3232-4468-B1BA-6D37A798C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153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243BE-D235-4620-AE2C-A64FD5178E8D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95F7-3232-4468-B1BA-6D37A798C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7529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243BE-D235-4620-AE2C-A64FD5178E8D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95F7-3232-4468-B1BA-6D37A798C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9918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243BE-D235-4620-AE2C-A64FD5178E8D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95F7-3232-4468-B1BA-6D37A798C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261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243BE-D235-4620-AE2C-A64FD5178E8D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95F7-3232-4468-B1BA-6D37A798C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30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243BE-D235-4620-AE2C-A64FD5178E8D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95F7-3232-4468-B1BA-6D37A798C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930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243BE-D235-4620-AE2C-A64FD5178E8D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95F7-3232-4468-B1BA-6D37A798C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387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243BE-D235-4620-AE2C-A64FD5178E8D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95F7-3232-4468-B1BA-6D37A798C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43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243BE-D235-4620-AE2C-A64FD5178E8D}" type="datetimeFigureOut">
              <a:rPr kumimoji="1" lang="ja-JP" altLang="en-US" smtClean="0"/>
              <a:t>2023/11/27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B95F7-3232-4468-B1BA-6D37A798C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218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B817DD-660C-181A-7791-00743F647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431871"/>
            <a:ext cx="5915025" cy="912433"/>
          </a:xfrm>
        </p:spPr>
        <p:txBody>
          <a:bodyPr>
            <a:normAutofit/>
          </a:bodyPr>
          <a:lstStyle/>
          <a:p>
            <a:pPr algn="ctr"/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ＥＣ販路開拓販路開拓スキルアップセミナー</a:t>
            </a:r>
            <a:br>
              <a:rPr lang="en-US" altLang="ja-JP" sz="2000" b="1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</a:b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参加申込書</a:t>
            </a:r>
            <a:endParaRPr kumimoji="1" lang="ja-JP" altLang="en-US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30076B8-69E6-160D-AC16-EB0E8A2AF2AA}"/>
              </a:ext>
            </a:extLst>
          </p:cNvPr>
          <p:cNvSpPr txBox="1"/>
          <p:nvPr/>
        </p:nvSpPr>
        <p:spPr>
          <a:xfrm>
            <a:off x="4230805" y="1344304"/>
            <a:ext cx="24304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記入日：令和</a:t>
            </a:r>
            <a:r>
              <a:rPr kumimoji="1" lang="en-US" altLang="ja-JP" sz="1400" dirty="0"/>
              <a:t>5</a:t>
            </a:r>
            <a:r>
              <a:rPr kumimoji="1" lang="ja-JP" altLang="en-US" sz="1400" dirty="0"/>
              <a:t>年　月　　日</a:t>
            </a: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6FB4C485-E430-F82B-C38A-BE92BBF9DC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170521"/>
              </p:ext>
            </p:extLst>
          </p:nvPr>
        </p:nvGraphicFramePr>
        <p:xfrm>
          <a:off x="444498" y="1738798"/>
          <a:ext cx="5700403" cy="1821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0791">
                  <a:extLst>
                    <a:ext uri="{9D8B030D-6E8A-4147-A177-3AD203B41FA5}">
                      <a16:colId xmlns:a16="http://schemas.microsoft.com/office/drawing/2014/main" val="113399629"/>
                    </a:ext>
                  </a:extLst>
                </a:gridCol>
                <a:gridCol w="4519612">
                  <a:extLst>
                    <a:ext uri="{9D8B030D-6E8A-4147-A177-3AD203B41FA5}">
                      <a16:colId xmlns:a16="http://schemas.microsoft.com/office/drawing/2014/main" val="3391249342"/>
                    </a:ext>
                  </a:extLst>
                </a:gridCol>
              </a:tblGrid>
              <a:tr h="4338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会  社  名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209356"/>
                  </a:ext>
                </a:extLst>
              </a:tr>
              <a:tr h="4384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住　　所</a:t>
                      </a:r>
                      <a:endParaRPr kumimoji="1" lang="en-US" altLang="ja-JP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140716"/>
                  </a:ext>
                </a:extLst>
              </a:tr>
              <a:tr h="4681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電話番号</a:t>
                      </a:r>
                      <a:endParaRPr kumimoji="1" lang="en-US" altLang="ja-JP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562429"/>
                  </a:ext>
                </a:extLst>
              </a:tr>
              <a:tr h="4811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E-mail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098456"/>
                  </a:ext>
                </a:extLst>
              </a:tr>
            </a:tbl>
          </a:graphicData>
        </a:graphic>
      </p:graphicFrame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4FF8F9C5-D789-3CFB-7F8C-302706861D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528745"/>
              </p:ext>
            </p:extLst>
          </p:nvPr>
        </p:nvGraphicFramePr>
        <p:xfrm>
          <a:off x="444497" y="3873500"/>
          <a:ext cx="5700404" cy="1079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0202">
                  <a:extLst>
                    <a:ext uri="{9D8B030D-6E8A-4147-A177-3AD203B41FA5}">
                      <a16:colId xmlns:a16="http://schemas.microsoft.com/office/drawing/2014/main" val="1734362662"/>
                    </a:ext>
                  </a:extLst>
                </a:gridCol>
                <a:gridCol w="2850202">
                  <a:extLst>
                    <a:ext uri="{9D8B030D-6E8A-4147-A177-3AD203B41FA5}">
                      <a16:colId xmlns:a16="http://schemas.microsoft.com/office/drawing/2014/main" val="41139293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受　講　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318574"/>
                  </a:ext>
                </a:extLst>
              </a:tr>
              <a:tr h="369652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311295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9C29AC-1435-1F71-221A-B08AD114B055}"/>
              </a:ext>
            </a:extLst>
          </p:cNvPr>
          <p:cNvSpPr txBox="1"/>
          <p:nvPr/>
        </p:nvSpPr>
        <p:spPr>
          <a:xfrm>
            <a:off x="471487" y="4259361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/>
              <a:t>職名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7BE4C18-2E96-4337-2359-6AD5E82FDEA0}"/>
              </a:ext>
            </a:extLst>
          </p:cNvPr>
          <p:cNvSpPr txBox="1"/>
          <p:nvPr/>
        </p:nvSpPr>
        <p:spPr>
          <a:xfrm>
            <a:off x="3321688" y="4259361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/>
              <a:t>氏名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171C9B7-DEBB-2C4F-3643-52E5077AB8F9}"/>
              </a:ext>
            </a:extLst>
          </p:cNvPr>
          <p:cNvSpPr txBox="1"/>
          <p:nvPr/>
        </p:nvSpPr>
        <p:spPr>
          <a:xfrm>
            <a:off x="444499" y="6171224"/>
            <a:ext cx="5700403" cy="181588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留意事項</a:t>
            </a:r>
            <a:endParaRPr kumimoji="1" lang="en-US" altLang="ja-JP" sz="1400" b="1" dirty="0"/>
          </a:p>
          <a:p>
            <a:endParaRPr kumimoji="1" lang="en-US" altLang="ja-JP" sz="1200" dirty="0"/>
          </a:p>
          <a:p>
            <a:r>
              <a:rPr kumimoji="1" lang="ja-JP" altLang="en-US" sz="1200" dirty="0"/>
              <a:t>①セミナー受講者は、求評会、</a:t>
            </a:r>
            <a:r>
              <a:rPr kumimoji="1" lang="en-US" altLang="ja-JP" sz="1200" dirty="0"/>
              <a:t>Web</a:t>
            </a:r>
            <a:r>
              <a:rPr kumimoji="1" lang="ja-JP" altLang="en-US" sz="1200" dirty="0"/>
              <a:t>解説にも対応いただきます。</a:t>
            </a:r>
            <a:endParaRPr kumimoji="1" lang="en-US" altLang="ja-JP" sz="1200" dirty="0"/>
          </a:p>
          <a:p>
            <a:r>
              <a:rPr kumimoji="1" lang="ja-JP" altLang="en-US" sz="1200" dirty="0"/>
              <a:t>②セミナー受講に際しては、次の条件を満たしたパソコンを携行してください。</a:t>
            </a:r>
            <a:endParaRPr kumimoji="1" lang="en-US" altLang="ja-JP" sz="1200" dirty="0"/>
          </a:p>
          <a:p>
            <a:r>
              <a:rPr kumimoji="1" lang="ja-JP" altLang="en-US" sz="1200" dirty="0"/>
              <a:t>　　・</a:t>
            </a:r>
            <a:r>
              <a:rPr kumimoji="1" lang="en-US" altLang="ja-JP" sz="1200" dirty="0"/>
              <a:t>Wi-Fi</a:t>
            </a:r>
            <a:r>
              <a:rPr kumimoji="1" lang="ja-JP" altLang="en-US" sz="1200" dirty="0"/>
              <a:t>に接続が可能なこと（</a:t>
            </a:r>
            <a:r>
              <a:rPr kumimoji="1" lang="en-US" altLang="ja-JP" sz="1200" dirty="0"/>
              <a:t>Wi-Fi</a:t>
            </a:r>
            <a:r>
              <a:rPr kumimoji="1" lang="ja-JP" altLang="en-US" sz="1200" dirty="0"/>
              <a:t> 回線は事務局で用意）</a:t>
            </a:r>
            <a:endParaRPr kumimoji="1" lang="en-US" altLang="ja-JP" sz="1200" dirty="0"/>
          </a:p>
          <a:p>
            <a:r>
              <a:rPr kumimoji="1" lang="ja-JP" altLang="en-US" sz="1200" dirty="0"/>
              <a:t>　　・マイクロソフト</a:t>
            </a:r>
            <a:r>
              <a:rPr kumimoji="1" lang="en-US" altLang="ja-JP" sz="1200" dirty="0"/>
              <a:t>Excel</a:t>
            </a:r>
            <a:r>
              <a:rPr kumimoji="1" lang="ja-JP" altLang="en-US" sz="1200" dirty="0"/>
              <a:t>がインストール済みなこと</a:t>
            </a:r>
            <a:endParaRPr kumimoji="1" lang="en-US" altLang="ja-JP" sz="1200" dirty="0"/>
          </a:p>
          <a:p>
            <a:r>
              <a:rPr kumimoji="1" lang="ja-JP" altLang="en-US" sz="1200" dirty="0"/>
              <a:t>　　　　</a:t>
            </a:r>
            <a:r>
              <a:rPr kumimoji="1" lang="en-US" altLang="ja-JP" sz="1200" dirty="0"/>
              <a:t>※</a:t>
            </a:r>
            <a:r>
              <a:rPr kumimoji="1" lang="ja-JP" altLang="en-US" sz="1200" dirty="0"/>
              <a:t>当日使用する実習用ファイルをメールにて送付しますので、このファ</a:t>
            </a:r>
            <a:endParaRPr kumimoji="1" lang="en-US" altLang="ja-JP" sz="1200" dirty="0"/>
          </a:p>
          <a:p>
            <a:r>
              <a:rPr kumimoji="1" lang="ja-JP" altLang="en-US" sz="1200" dirty="0"/>
              <a:t>　　　　　イルが保存されていること</a:t>
            </a:r>
            <a:endParaRPr kumimoji="1" lang="en-US" altLang="ja-JP" sz="1200" dirty="0"/>
          </a:p>
          <a:p>
            <a:r>
              <a:rPr kumimoji="1" lang="ja-JP" altLang="en-US" sz="1200" dirty="0"/>
              <a:t>　　・携行したパソコンで送受信可能なメールアドレスがあること</a:t>
            </a:r>
            <a:r>
              <a:rPr kumimoji="1" lang="ja-JP" altLang="en-US" sz="1400" dirty="0"/>
              <a:t>　　　　　　　　　　　　　　　　　  　　　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6A3E565-3F7E-10F4-9A2D-FD25131B5C68}"/>
              </a:ext>
            </a:extLst>
          </p:cNvPr>
          <p:cNvSpPr txBox="1"/>
          <p:nvPr/>
        </p:nvSpPr>
        <p:spPr>
          <a:xfrm>
            <a:off x="444497" y="8142340"/>
            <a:ext cx="5700403" cy="138499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＜申込先・問合せ先＞</a:t>
            </a:r>
            <a:endParaRPr kumimoji="1" lang="en-US" altLang="ja-JP" sz="1400" b="1" dirty="0"/>
          </a:p>
          <a:p>
            <a:r>
              <a:rPr kumimoji="1" lang="ja-JP" altLang="en-US" sz="1400" b="1" dirty="0"/>
              <a:t>　（公財）宮崎県産業振興機構</a:t>
            </a:r>
            <a:endParaRPr kumimoji="1" lang="en-US" altLang="ja-JP" sz="1400" b="1" dirty="0"/>
          </a:p>
          <a:p>
            <a:r>
              <a:rPr kumimoji="1" lang="ja-JP" altLang="en-US" sz="1400" b="1" dirty="0"/>
              <a:t>　　　　　みやざきフードビジネス相談ステーション</a:t>
            </a:r>
            <a:r>
              <a:rPr kumimoji="1" lang="en-US" altLang="ja-JP" sz="1400" b="1" dirty="0"/>
              <a:t>【</a:t>
            </a:r>
            <a:r>
              <a:rPr kumimoji="1" lang="ja-JP" altLang="en-US" sz="1400" b="1" dirty="0"/>
              <a:t>担当</a:t>
            </a:r>
            <a:r>
              <a:rPr kumimoji="1" lang="en-US" altLang="ja-JP" sz="1400" b="1" dirty="0"/>
              <a:t>】</a:t>
            </a:r>
            <a:r>
              <a:rPr kumimoji="1" lang="ja-JP" altLang="en-US" sz="1400" b="1" dirty="0"/>
              <a:t>古川</a:t>
            </a:r>
            <a:endParaRPr kumimoji="1" lang="en-US" altLang="ja-JP" sz="1400" b="1" dirty="0"/>
          </a:p>
          <a:p>
            <a:r>
              <a:rPr kumimoji="1" lang="ja-JP" altLang="en-US" sz="1400" dirty="0"/>
              <a:t>　　　　　　</a:t>
            </a:r>
            <a:r>
              <a:rPr kumimoji="1" lang="en-US" altLang="ja-JP" sz="1400" dirty="0"/>
              <a:t>TEL  :  0985-89-4452</a:t>
            </a:r>
          </a:p>
          <a:p>
            <a:r>
              <a:rPr kumimoji="1" lang="en-US" altLang="ja-JP" sz="1400" dirty="0"/>
              <a:t>                           FAX  :  0985-89-4468</a:t>
            </a:r>
          </a:p>
          <a:p>
            <a:r>
              <a:rPr kumimoji="1" lang="ja-JP" altLang="en-US" sz="1400" dirty="0"/>
              <a:t>　　　　　　</a:t>
            </a:r>
            <a:r>
              <a:rPr kumimoji="1" lang="en-US" altLang="ja-JP" sz="1400" dirty="0"/>
              <a:t>E-mail : food@mepo.or.jp</a:t>
            </a:r>
            <a:r>
              <a:rPr kumimoji="1" lang="ja-JP" altLang="en-US" sz="1400" dirty="0"/>
              <a:t>　　　　　　　　　　  　　　</a:t>
            </a:r>
          </a:p>
        </p:txBody>
      </p:sp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76922FF8-7F94-A9E1-45B4-11717AE43A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120181"/>
              </p:ext>
            </p:extLst>
          </p:nvPr>
        </p:nvGraphicFramePr>
        <p:xfrm>
          <a:off x="444497" y="5153441"/>
          <a:ext cx="5700402" cy="708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3">
                  <a:extLst>
                    <a:ext uri="{9D8B030D-6E8A-4147-A177-3AD203B41FA5}">
                      <a16:colId xmlns:a16="http://schemas.microsoft.com/office/drawing/2014/main" val="1142118925"/>
                    </a:ext>
                  </a:extLst>
                </a:gridCol>
                <a:gridCol w="3604899">
                  <a:extLst>
                    <a:ext uri="{9D8B030D-6E8A-4147-A177-3AD203B41FA5}">
                      <a16:colId xmlns:a16="http://schemas.microsoft.com/office/drawing/2014/main" val="37740002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参加希望日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いずれかに○を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　付けてください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日程：令和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22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日（月）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13:00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16:25</a:t>
                      </a:r>
                    </a:p>
                    <a:p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 B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日程：令和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23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日（火）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16:00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19:25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776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0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720</TotalTime>
  <Words>214</Words>
  <Application>Microsoft Office PowerPoint</Application>
  <PresentationFormat>A4 210 x 297 mm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ＤＦ特太ゴシック体</vt:lpstr>
      <vt:lpstr>Arial</vt:lpstr>
      <vt:lpstr>Calibri</vt:lpstr>
      <vt:lpstr>Calibri Light</vt:lpstr>
      <vt:lpstr>Office テーマ</vt:lpstr>
      <vt:lpstr>ＥＣ販路開拓販路開拓スキルアップセミナー 参加申込書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ＥＣ販路開拓スキルアップセミナー 開催のご案内</dc:title>
  <dc:creator>foodbiz02</dc:creator>
  <cp:lastModifiedBy>foodbiz02</cp:lastModifiedBy>
  <cp:revision>40</cp:revision>
  <cp:lastPrinted>2023-11-24T01:19:02Z</cp:lastPrinted>
  <dcterms:created xsi:type="dcterms:W3CDTF">2023-11-17T07:04:53Z</dcterms:created>
  <dcterms:modified xsi:type="dcterms:W3CDTF">2023-11-27T02:24:44Z</dcterms:modified>
</cp:coreProperties>
</file>